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7" r:id="rId4"/>
    <p:sldId id="261" r:id="rId5"/>
    <p:sldId id="262" r:id="rId6"/>
    <p:sldId id="258" r:id="rId7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30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0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3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42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35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04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9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9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0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5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827DC-EA2C-87B3-34D2-EEBFB5C7F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>
            <a:normAutofit/>
          </a:bodyPr>
          <a:lstStyle/>
          <a:p>
            <a:pPr algn="l"/>
            <a:r>
              <a:rPr lang="bg-BG" sz="5400"/>
              <a:t>Маратона на Мишо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plash of colors on a white surface">
            <a:extLst>
              <a:ext uri="{FF2B5EF4-FFF2-40B4-BE49-F238E27FC236}">
                <a16:creationId xmlns:a16="http://schemas.microsoft.com/office/drawing/2014/main" id="{C590B31C-D10C-3CA7-DAA6-284F5A2DD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47306"/>
            <a:ext cx="556260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93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9ED0BC-30AC-E2C1-47A2-5E2AF8612871}"/>
              </a:ext>
            </a:extLst>
          </p:cNvPr>
          <p:cNvSpPr txBox="1"/>
          <p:nvPr/>
        </p:nvSpPr>
        <p:spPr>
          <a:xfrm>
            <a:off x="3293806" y="332826"/>
            <a:ext cx="56043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/>
              <a:t>Нашият отбор: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97FD56-1A02-6784-394D-78CF57265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572" y="2208628"/>
            <a:ext cx="2377994" cy="323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3D2C12-164C-93E8-CFF6-AC37B76D1683}"/>
              </a:ext>
            </a:extLst>
          </p:cNvPr>
          <p:cNvSpPr txBox="1"/>
          <p:nvPr/>
        </p:nvSpPr>
        <p:spPr>
          <a:xfrm>
            <a:off x="1950341" y="5444197"/>
            <a:ext cx="268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/>
              <a:t>Кирил Тодоров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F9ED5D7-BF33-B6AA-CE97-9AE510EE9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439" y="2208627"/>
            <a:ext cx="2377994" cy="323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DA2161-2292-B864-6F0A-0FAEA53AF2F9}"/>
              </a:ext>
            </a:extLst>
          </p:cNvPr>
          <p:cNvSpPr txBox="1"/>
          <p:nvPr/>
        </p:nvSpPr>
        <p:spPr>
          <a:xfrm>
            <a:off x="7286263" y="5444196"/>
            <a:ext cx="268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/>
              <a:t>Петър Кашлов</a:t>
            </a:r>
          </a:p>
        </p:txBody>
      </p:sp>
    </p:spTree>
    <p:extLst>
      <p:ext uri="{BB962C8B-B14F-4D97-AF65-F5344CB8AC3E}">
        <p14:creationId xmlns:p14="http://schemas.microsoft.com/office/powerpoint/2010/main" val="259788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D41343-7D3E-1E37-83DC-5406D32CEFC7}"/>
              </a:ext>
            </a:extLst>
          </p:cNvPr>
          <p:cNvSpPr txBox="1"/>
          <p:nvPr/>
        </p:nvSpPr>
        <p:spPr>
          <a:xfrm>
            <a:off x="1209678" y="811844"/>
            <a:ext cx="6133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3600" dirty="0"/>
              <a:t>Използвани технологии:</a:t>
            </a:r>
          </a:p>
        </p:txBody>
      </p:sp>
      <p:pic>
        <p:nvPicPr>
          <p:cNvPr id="1028" name="Picture 4" descr="arduino-logo - Robopartans">
            <a:extLst>
              <a:ext uri="{FF2B5EF4-FFF2-40B4-BE49-F238E27FC236}">
                <a16:creationId xmlns:a16="http://schemas.microsoft.com/office/drawing/2014/main" id="{E7C0A50F-6FD3-D280-0CF1-858F9F0BA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25" y="3222115"/>
            <a:ext cx="2814710" cy="281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atGPT - Wikipedia">
            <a:extLst>
              <a:ext uri="{FF2B5EF4-FFF2-40B4-BE49-F238E27FC236}">
                <a16:creationId xmlns:a16="http://schemas.microsoft.com/office/drawing/2014/main" id="{99D69158-C442-5316-F06B-6EE0F5D2D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354" y="3614178"/>
            <a:ext cx="1998831" cy="1998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| San Francisco CA">
            <a:extLst>
              <a:ext uri="{FF2B5EF4-FFF2-40B4-BE49-F238E27FC236}">
                <a16:creationId xmlns:a16="http://schemas.microsoft.com/office/drawing/2014/main" id="{1019E4C2-29B3-7782-9E6C-348B2272E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525" y="3429000"/>
            <a:ext cx="2328203" cy="232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iscord new 2021 Logo PNG vector in SVG, PDF, AI, CDR format">
            <a:extLst>
              <a:ext uri="{FF2B5EF4-FFF2-40B4-BE49-F238E27FC236}">
                <a16:creationId xmlns:a16="http://schemas.microsoft.com/office/drawing/2014/main" id="{4DDD59BB-5234-0213-B13F-546D5777D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753" y="3332882"/>
            <a:ext cx="3412602" cy="25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866A42-1DD4-458E-2068-A4CB1AB8F6E9}"/>
              </a:ext>
            </a:extLst>
          </p:cNvPr>
          <p:cNvSpPr txBox="1"/>
          <p:nvPr/>
        </p:nvSpPr>
        <p:spPr>
          <a:xfrm>
            <a:off x="1209678" y="2258921"/>
            <a:ext cx="6133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b="1" dirty="0"/>
              <a:t>https://github.com/sc0utaa/Arduino-Skirmish.git</a:t>
            </a:r>
          </a:p>
        </p:txBody>
      </p:sp>
    </p:spTree>
    <p:extLst>
      <p:ext uri="{BB962C8B-B14F-4D97-AF65-F5344CB8AC3E}">
        <p14:creationId xmlns:p14="http://schemas.microsoft.com/office/powerpoint/2010/main" val="409869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84579" y="447870"/>
            <a:ext cx="66993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 smtClean="0"/>
              <a:t>Използвани части</a:t>
            </a:r>
            <a:endParaRPr lang="bg-BG" sz="6000" dirty="0"/>
          </a:p>
        </p:txBody>
      </p:sp>
      <p:sp>
        <p:nvSpPr>
          <p:cNvPr id="5" name="TextBox 4"/>
          <p:cNvSpPr txBox="1"/>
          <p:nvPr/>
        </p:nvSpPr>
        <p:spPr>
          <a:xfrm>
            <a:off x="3681088" y="2537926"/>
            <a:ext cx="450636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/>
              <a:t>Arduino Board</a:t>
            </a:r>
            <a:endParaRPr lang="bg-BG" sz="32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/>
              <a:t>20x4 I2C LCD Display</a:t>
            </a:r>
            <a:endParaRPr lang="bg-BG" sz="32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/>
              <a:t>Joystick</a:t>
            </a:r>
            <a:endParaRPr lang="bg-BG" sz="32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/>
              <a:t>Jumper Wires</a:t>
            </a:r>
            <a:endParaRPr lang="bg-BG" sz="32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smtClean="0"/>
              <a:t>Breadboard</a:t>
            </a:r>
            <a:endParaRPr lang="bg-BG" sz="3200"/>
          </a:p>
        </p:txBody>
      </p:sp>
    </p:spTree>
    <p:extLst>
      <p:ext uri="{BB962C8B-B14F-4D97-AF65-F5344CB8AC3E}">
        <p14:creationId xmlns:p14="http://schemas.microsoft.com/office/powerpoint/2010/main" val="1551902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298" y="856237"/>
            <a:ext cx="7640884" cy="494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7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FDF4CC-3A51-4C57-7560-B13335F899CC}"/>
              </a:ext>
            </a:extLst>
          </p:cNvPr>
          <p:cNvSpPr txBox="1"/>
          <p:nvPr/>
        </p:nvSpPr>
        <p:spPr>
          <a:xfrm>
            <a:off x="844061" y="1716259"/>
            <a:ext cx="6203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/>
              <a:t>DEMO</a:t>
            </a:r>
            <a:endParaRPr lang="bg-BG" sz="7200" b="1" dirty="0"/>
          </a:p>
        </p:txBody>
      </p:sp>
      <p:pic>
        <p:nvPicPr>
          <p:cNvPr id="3" name="IMG_9252">
            <a:hlinkClick r:id="" action="ppaction://media"/>
            <a:extLst>
              <a:ext uri="{FF2B5EF4-FFF2-40B4-BE49-F238E27FC236}">
                <a16:creationId xmlns:a16="http://schemas.microsoft.com/office/drawing/2014/main" id="{0CFEC1AE-1718-4784-8F33-E22FC6A00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13011" y="0"/>
            <a:ext cx="4975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4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29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Univers Condensed Light</vt:lpstr>
      <vt:lpstr>Walbaum Display Light</vt:lpstr>
      <vt:lpstr>AngleLinesVTI</vt:lpstr>
      <vt:lpstr>Маратона на Мишо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Маратона на Мишо</dc:title>
  <dc:creator>Петър К. Кашлов</dc:creator>
  <cp:lastModifiedBy>pc1_6</cp:lastModifiedBy>
  <cp:revision>3</cp:revision>
  <dcterms:created xsi:type="dcterms:W3CDTF">2024-06-22T22:46:23Z</dcterms:created>
  <dcterms:modified xsi:type="dcterms:W3CDTF">2024-06-23T06:49:49Z</dcterms:modified>
</cp:coreProperties>
</file>

<file path=docProps/thumbnail.jpeg>
</file>